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Average"/>
      <p:regular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verage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2.xml"/><Relationship Id="rId18" Type="http://schemas.openxmlformats.org/officeDocument/2006/relationships/font" Target="fonts/Robo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53f926365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53f926365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53f92636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53f92636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5bcc59118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5bcc59118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[Heather]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as project pitch so not adding notes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56a5251db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56a5251db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222 Issues, 298 Story Points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6a5251db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6a5251db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6a5251db5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6a5251db5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 JS with Hapi, Joi, and Boom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6a5251db5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6a5251db5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6a5251db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6a5251db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6a5251db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6a5251db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6a5251db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6a5251d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21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9" Type="http://schemas.openxmlformats.org/officeDocument/2006/relationships/image" Target="../media/image12.png"/><Relationship Id="rId5" Type="http://schemas.openxmlformats.org/officeDocument/2006/relationships/image" Target="../media/image26.png"/><Relationship Id="rId6" Type="http://schemas.openxmlformats.org/officeDocument/2006/relationships/image" Target="../media/image8.png"/><Relationship Id="rId7" Type="http://schemas.openxmlformats.org/officeDocument/2006/relationships/image" Target="../media/image16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0.png"/><Relationship Id="rId7" Type="http://schemas.openxmlformats.org/officeDocument/2006/relationships/image" Target="../media/image17.png"/><Relationship Id="rId8" Type="http://schemas.openxmlformats.org/officeDocument/2006/relationships/image" Target="../media/image1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image" Target="../media/image20.png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7" Type="http://schemas.openxmlformats.org/officeDocument/2006/relationships/image" Target="../media/image18.png"/><Relationship Id="rId8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2200275"/>
            <a:ext cx="85317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of S</a:t>
            </a:r>
            <a:r>
              <a:rPr lang="en"/>
              <a:t>emester Presentation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3170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SEP Team 5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525" y="1320975"/>
            <a:ext cx="4857750" cy="96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Product Demonstration</a:t>
            </a:r>
            <a:endParaRPr sz="6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326700" y="2065350"/>
            <a:ext cx="85089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Comments? Concerns?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Overview (Review)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75" y="1021050"/>
            <a:ext cx="945275" cy="94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 rotWithShape="1">
          <a:blip r:embed="rId4">
            <a:alphaModFix/>
          </a:blip>
          <a:srcRect b="57357" l="0" r="77488" t="0"/>
          <a:stretch/>
        </p:blipFill>
        <p:spPr>
          <a:xfrm>
            <a:off x="468075" y="2611550"/>
            <a:ext cx="1122874" cy="1178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40150" y="990050"/>
            <a:ext cx="4415673" cy="14201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0149" y="2537000"/>
            <a:ext cx="4415674" cy="14731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 txBox="1"/>
          <p:nvPr/>
        </p:nvSpPr>
        <p:spPr>
          <a:xfrm>
            <a:off x="6505025" y="1021050"/>
            <a:ext cx="2479200" cy="29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Things the narrator keeps track of: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Where are the characters?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How healthy are the characters?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What </a:t>
            </a:r>
            <a:r>
              <a:rPr i="1" lang="en">
                <a:latin typeface="Roboto"/>
                <a:ea typeface="Roboto"/>
                <a:cs typeface="Roboto"/>
                <a:sym typeface="Roboto"/>
              </a:rPr>
              <a:t>can/would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each of the characters do?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i="1" lang="en">
                <a:latin typeface="Roboto"/>
                <a:ea typeface="Roboto"/>
                <a:cs typeface="Roboto"/>
                <a:sym typeface="Roboto"/>
              </a:rPr>
              <a:t>How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can each of the characters do this?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What does the character have with them and why?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And more...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4"/>
          <p:cNvSpPr txBox="1"/>
          <p:nvPr/>
        </p:nvSpPr>
        <p:spPr>
          <a:xfrm>
            <a:off x="396100" y="4281925"/>
            <a:ext cx="86478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Our Goal:</a:t>
            </a:r>
            <a:r>
              <a:rPr b="1" lang="en" sz="18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800">
                <a:latin typeface="Roboto"/>
                <a:ea typeface="Roboto"/>
                <a:cs typeface="Roboto"/>
                <a:sym typeface="Roboto"/>
              </a:rPr>
              <a:t>Providing a centralized means of organizing and generating details for playing through encounters inside a campaign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Semester In Review:  Sprint Velocity</a:t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350" y="797425"/>
            <a:ext cx="6025220" cy="42196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7586600" y="1150725"/>
            <a:ext cx="303600" cy="347100"/>
          </a:xfrm>
          <a:prstGeom prst="rect">
            <a:avLst/>
          </a:prstGeom>
          <a:solidFill>
            <a:srgbClr val="674EA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7890200" y="990375"/>
            <a:ext cx="12885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Average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Velocity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7959550" y="1228775"/>
            <a:ext cx="199500" cy="1647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7413125" y="2894850"/>
            <a:ext cx="1674000" cy="6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Completed: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222 Issues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298 Story Points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3038" y="2592625"/>
            <a:ext cx="1569755" cy="124585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Platforms Used (Frontend)</a:t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51" y="1826600"/>
            <a:ext cx="1145751" cy="115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875" y="2912400"/>
            <a:ext cx="2850398" cy="110930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1647077" y="1907986"/>
            <a:ext cx="1465200" cy="8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Average"/>
                <a:ea typeface="Average"/>
                <a:cs typeface="Average"/>
                <a:sym typeface="Average"/>
              </a:rPr>
              <a:t>Electron Store</a:t>
            </a:r>
            <a:endParaRPr b="1" sz="2400"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0438" y="1414800"/>
            <a:ext cx="1076349" cy="107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7">
            <a:alphaModFix/>
          </a:blip>
          <a:srcRect b="0" l="0" r="79536" t="0"/>
          <a:stretch/>
        </p:blipFill>
        <p:spPr>
          <a:xfrm>
            <a:off x="7669613" y="1385438"/>
            <a:ext cx="929125" cy="113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372775" y="2983125"/>
            <a:ext cx="1213107" cy="65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00571" y="1665126"/>
            <a:ext cx="1762980" cy="12458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6"/>
          <p:cNvSpPr txBox="1"/>
          <p:nvPr/>
        </p:nvSpPr>
        <p:spPr>
          <a:xfrm>
            <a:off x="3070875" y="2649625"/>
            <a:ext cx="1357200" cy="80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Average"/>
                <a:ea typeface="Average"/>
                <a:cs typeface="Average"/>
                <a:sym typeface="Average"/>
              </a:rPr>
              <a:t>React </a:t>
            </a:r>
            <a:r>
              <a:rPr b="1" lang="en" sz="2400">
                <a:latin typeface="Average"/>
                <a:ea typeface="Average"/>
                <a:cs typeface="Average"/>
                <a:sym typeface="Average"/>
              </a:rPr>
              <a:t>Dev Tools</a:t>
            </a:r>
            <a:endParaRPr b="1" sz="2400"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05" name="Google Shape;105;p16"/>
          <p:cNvCxnSpPr/>
          <p:nvPr/>
        </p:nvCxnSpPr>
        <p:spPr>
          <a:xfrm>
            <a:off x="5851850" y="933875"/>
            <a:ext cx="0" cy="384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6" name="Google Shape;106;p16"/>
          <p:cNvSpPr txBox="1"/>
          <p:nvPr/>
        </p:nvSpPr>
        <p:spPr>
          <a:xfrm>
            <a:off x="474150" y="4021700"/>
            <a:ext cx="47013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Electron Webpack, Electron Store, React, React Dev Tools, and React Router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687275" y="933875"/>
            <a:ext cx="47013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Frontend Development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6360450" y="933875"/>
            <a:ext cx="21540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CSS / UI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6264525" y="4021700"/>
            <a:ext cx="25068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Bulma, Bloomer, and Material UI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Platforms Used (Backend and Testing)</a:t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5725" y="2599302"/>
            <a:ext cx="1349725" cy="134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00012" y="1411175"/>
            <a:ext cx="1188124" cy="118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1500" y="2680112"/>
            <a:ext cx="1188125" cy="1188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8" name="Google Shape;118;p17"/>
          <p:cNvCxnSpPr/>
          <p:nvPr/>
        </p:nvCxnSpPr>
        <p:spPr>
          <a:xfrm>
            <a:off x="4511550" y="907888"/>
            <a:ext cx="0" cy="384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7"/>
          <p:cNvSpPr txBox="1"/>
          <p:nvPr/>
        </p:nvSpPr>
        <p:spPr>
          <a:xfrm>
            <a:off x="427075" y="907900"/>
            <a:ext cx="35340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Backend</a:t>
            </a: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 Development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5062025" y="907900"/>
            <a:ext cx="35340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Fullstack </a:t>
            </a: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Testing Suite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1" name="Google Shape;12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28925" y="1528624"/>
            <a:ext cx="1496900" cy="14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031674" y="1569648"/>
            <a:ext cx="1411875" cy="1496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 rotWithShape="1">
          <a:blip r:embed="rId8">
            <a:alphaModFix/>
          </a:blip>
          <a:srcRect b="26564" l="0" r="0" t="23492"/>
          <a:stretch/>
        </p:blipFill>
        <p:spPr>
          <a:xfrm>
            <a:off x="5881504" y="3063350"/>
            <a:ext cx="1776295" cy="88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/>
        </p:nvSpPr>
        <p:spPr>
          <a:xfrm>
            <a:off x="5128925" y="3987000"/>
            <a:ext cx="34002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TS-Enzyme, TS-Jest, and Nock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251575" y="3987000"/>
            <a:ext cx="38850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Node JS, TypeScript, Hapi JS, Joi JS, and Boom JS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8"/>
          <p:cNvPicPr preferRelativeResize="0"/>
          <p:nvPr/>
        </p:nvPicPr>
        <p:blipFill rotWithShape="1">
          <a:blip r:embed="rId3">
            <a:alphaModFix/>
          </a:blip>
          <a:srcRect b="18969" l="9445" r="9824" t="17735"/>
          <a:stretch/>
        </p:blipFill>
        <p:spPr>
          <a:xfrm>
            <a:off x="2879800" y="2759835"/>
            <a:ext cx="1477277" cy="6427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 rotWithShape="1">
          <a:blip r:embed="rId4">
            <a:alphaModFix/>
          </a:blip>
          <a:srcRect b="20616" l="0" r="0" t="0"/>
          <a:stretch/>
        </p:blipFill>
        <p:spPr>
          <a:xfrm>
            <a:off x="1058842" y="2498451"/>
            <a:ext cx="1283808" cy="102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Platforms Used (Server/Hosting/CI)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6150" y="1767275"/>
            <a:ext cx="1244367" cy="128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84714" y="1767275"/>
            <a:ext cx="1311039" cy="867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10719" y="2172171"/>
            <a:ext cx="1421869" cy="1573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78475" y="1480275"/>
            <a:ext cx="1654025" cy="16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96550" y="2258125"/>
            <a:ext cx="1654025" cy="16461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8"/>
          <p:cNvCxnSpPr/>
          <p:nvPr/>
        </p:nvCxnSpPr>
        <p:spPr>
          <a:xfrm>
            <a:off x="6094725" y="933875"/>
            <a:ext cx="0" cy="384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8"/>
          <p:cNvCxnSpPr/>
          <p:nvPr/>
        </p:nvCxnSpPr>
        <p:spPr>
          <a:xfrm>
            <a:off x="2593200" y="933875"/>
            <a:ext cx="0" cy="384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8"/>
          <p:cNvSpPr txBox="1"/>
          <p:nvPr/>
        </p:nvSpPr>
        <p:spPr>
          <a:xfrm>
            <a:off x="0" y="3904275"/>
            <a:ext cx="23535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PostgresQL and TypeORM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2927975" y="3745350"/>
            <a:ext cx="29586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Amazon Web Services, JSON Web Token (JWT), and Docker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6302875" y="3904275"/>
            <a:ext cx="23535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latin typeface="Roboto"/>
                <a:ea typeface="Roboto"/>
                <a:cs typeface="Roboto"/>
                <a:sym typeface="Roboto"/>
              </a:rPr>
              <a:t>Travis CI and CodeCov</a:t>
            </a:r>
            <a:endParaRPr i="1"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98250" y="821175"/>
            <a:ext cx="23535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Database Development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Google Shape;144;p18"/>
          <p:cNvSpPr txBox="1"/>
          <p:nvPr/>
        </p:nvSpPr>
        <p:spPr>
          <a:xfrm>
            <a:off x="2540063" y="863613"/>
            <a:ext cx="37344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Database/Server Hosting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6274472" y="863625"/>
            <a:ext cx="26421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latin typeface="Roboto"/>
                <a:ea typeface="Roboto"/>
                <a:cs typeface="Roboto"/>
                <a:sym typeface="Roboto"/>
              </a:rPr>
              <a:t>Continuous Integration</a:t>
            </a:r>
            <a:endParaRPr b="1" sz="1800" u="sng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Strengths</a:t>
            </a:r>
            <a:endParaRPr/>
          </a:p>
        </p:txBody>
      </p:sp>
      <p:sp>
        <p:nvSpPr>
          <p:cNvPr id="151" name="Google Shape;151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 was in our communication channels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Quick responses to questions/etc.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 test running and code coverage requirements enforced by CI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Roadblocks were identified and removed in advance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(Following Sprint 2) Accurate and meaningful capacities and estimates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Modular components allowed for straightforward stack/feature changes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Weaknesses</a:t>
            </a:r>
            <a:endParaRPr/>
          </a:p>
        </p:txBody>
      </p:sp>
      <p:sp>
        <p:nvSpPr>
          <p:cNvPr id="157" name="Google Shape;157;p2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 and work loads are time intensive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Quick yet in-depth PR reviews are hard to keep up with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Full capacity was never available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Scheduling (regular) meetings is hard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Switching to text meetings instead of voices after a while lead to decreased communication within the group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quick starting the project, we broke up into </a:t>
            </a:r>
            <a:r>
              <a:rPr lang="en"/>
              <a:t>specialty areas, leading to lots of catch up time later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Agile’s strength are highlighted when the team can dedicate fully to 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Strong communication with PO/stakeholders is essential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Especially important before sprint closure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Well-rounded teams take more time to get setup but perform better overall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Team standards work best when ideals are shared rather than enforced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Product stack changes should be researched and communicated to the team in advance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